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71" r:id="rId3"/>
    <p:sldId id="257" r:id="rId4"/>
    <p:sldId id="259" r:id="rId5"/>
    <p:sldId id="258" r:id="rId6"/>
    <p:sldId id="265" r:id="rId7"/>
    <p:sldId id="268" r:id="rId8"/>
    <p:sldId id="266" r:id="rId9"/>
    <p:sldId id="267" r:id="rId10"/>
    <p:sldId id="269" r:id="rId11"/>
    <p:sldId id="270" r:id="rId12"/>
    <p:sldId id="261" r:id="rId13"/>
    <p:sldId id="262" r:id="rId14"/>
    <p:sldId id="263" r:id="rId15"/>
    <p:sldId id="264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01A56B-6E60-4C51-9AC5-E2D793CFDA8A}" v="4" dt="2021-09-27T14:32:13.9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616" autoAdjust="0"/>
  </p:normalViewPr>
  <p:slideViewPr>
    <p:cSldViewPr snapToGrid="0">
      <p:cViewPr varScale="1">
        <p:scale>
          <a:sx n="87" d="100"/>
          <a:sy n="87" d="100"/>
        </p:scale>
        <p:origin x="1452" y="90"/>
      </p:cViewPr>
      <p:guideLst/>
    </p:cSldViewPr>
  </p:slideViewPr>
  <p:outlineViewPr>
    <p:cViewPr>
      <p:scale>
        <a:sx n="33" d="100"/>
        <a:sy n="33" d="100"/>
      </p:scale>
      <p:origin x="0" y="-226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Bourré" userId="3976cfa3-d3e1-428e-81d1-805acb964e52" providerId="ADAL" clId="{1F81E464-5925-4AD6-8541-4F79A7E28119}"/>
    <pc:docChg chg="undo custSel addSld delSld modSld sldOrd">
      <pc:chgData name="Nicolas Bourré" userId="3976cfa3-d3e1-428e-81d1-805acb964e52" providerId="ADAL" clId="{1F81E464-5925-4AD6-8541-4F79A7E28119}" dt="2020-09-27T21:50:17.397" v="2612" actId="20577"/>
      <pc:docMkLst>
        <pc:docMk/>
      </pc:docMkLst>
      <pc:sldChg chg="modSp mod">
        <pc:chgData name="Nicolas Bourré" userId="3976cfa3-d3e1-428e-81d1-805acb964e52" providerId="ADAL" clId="{1F81E464-5925-4AD6-8541-4F79A7E28119}" dt="2020-09-27T21:50:17.397" v="2612" actId="20577"/>
        <pc:sldMkLst>
          <pc:docMk/>
          <pc:sldMk cId="205939675" sldId="257"/>
        </pc:sldMkLst>
        <pc:spChg chg="mod">
          <ac:chgData name="Nicolas Bourré" userId="3976cfa3-d3e1-428e-81d1-805acb964e52" providerId="ADAL" clId="{1F81E464-5925-4AD6-8541-4F79A7E28119}" dt="2020-09-27T21:50:17.397" v="2612" actId="20577"/>
          <ac:spMkLst>
            <pc:docMk/>
            <pc:sldMk cId="205939675" sldId="257"/>
            <ac:spMk id="3" creationId="{5047319E-7A11-4618-BE64-7568C6B11CB5}"/>
          </ac:spMkLst>
        </pc:spChg>
      </pc:sldChg>
      <pc:sldChg chg="ord">
        <pc:chgData name="Nicolas Bourré" userId="3976cfa3-d3e1-428e-81d1-805acb964e52" providerId="ADAL" clId="{1F81E464-5925-4AD6-8541-4F79A7E28119}" dt="2020-09-27T20:49:40.658" v="522"/>
        <pc:sldMkLst>
          <pc:docMk/>
          <pc:sldMk cId="2390569363" sldId="258"/>
        </pc:sldMkLst>
      </pc:sldChg>
      <pc:sldChg chg="modSp mod">
        <pc:chgData name="Nicolas Bourré" userId="3976cfa3-d3e1-428e-81d1-805acb964e52" providerId="ADAL" clId="{1F81E464-5925-4AD6-8541-4F79A7E28119}" dt="2020-09-27T20:49:58.959" v="543" actId="20577"/>
        <pc:sldMkLst>
          <pc:docMk/>
          <pc:sldMk cId="3212246626" sldId="259"/>
        </pc:sldMkLst>
        <pc:spChg chg="mod">
          <ac:chgData name="Nicolas Bourré" userId="3976cfa3-d3e1-428e-81d1-805acb964e52" providerId="ADAL" clId="{1F81E464-5925-4AD6-8541-4F79A7E28119}" dt="2020-09-27T20:49:58.959" v="543" actId="20577"/>
          <ac:spMkLst>
            <pc:docMk/>
            <pc:sldMk cId="3212246626" sldId="259"/>
            <ac:spMk id="3" creationId="{B807C3DC-D7B9-4460-9117-931780118063}"/>
          </ac:spMkLst>
        </pc:spChg>
      </pc:sldChg>
      <pc:sldChg chg="del ord">
        <pc:chgData name="Nicolas Bourré" userId="3976cfa3-d3e1-428e-81d1-805acb964e52" providerId="ADAL" clId="{1F81E464-5925-4AD6-8541-4F79A7E28119}" dt="2020-09-27T21:16:42.414" v="1149" actId="47"/>
        <pc:sldMkLst>
          <pc:docMk/>
          <pc:sldMk cId="2229894522" sldId="260"/>
        </pc:sldMkLst>
      </pc:sldChg>
      <pc:sldChg chg="addSp delSp modSp new mod">
        <pc:chgData name="Nicolas Bourré" userId="3976cfa3-d3e1-428e-81d1-805acb964e52" providerId="ADAL" clId="{1F81E464-5925-4AD6-8541-4F79A7E28119}" dt="2020-09-27T20:49:45.457" v="542" actId="20577"/>
        <pc:sldMkLst>
          <pc:docMk/>
          <pc:sldMk cId="1704023879" sldId="261"/>
        </pc:sldMkLst>
        <pc:spChg chg="mod">
          <ac:chgData name="Nicolas Bourré" userId="3976cfa3-d3e1-428e-81d1-805acb964e52" providerId="ADAL" clId="{1F81E464-5925-4AD6-8541-4F79A7E28119}" dt="2020-09-27T20:49:45.457" v="542" actId="20577"/>
          <ac:spMkLst>
            <pc:docMk/>
            <pc:sldMk cId="1704023879" sldId="261"/>
            <ac:spMk id="2" creationId="{0C9C2B67-E386-401A-8E26-98B0E135DDAD}"/>
          </ac:spMkLst>
        </pc:spChg>
        <pc:spChg chg="del">
          <ac:chgData name="Nicolas Bourré" userId="3976cfa3-d3e1-428e-81d1-805acb964e52" providerId="ADAL" clId="{1F81E464-5925-4AD6-8541-4F79A7E28119}" dt="2020-09-27T20:34:31.235" v="438" actId="931"/>
          <ac:spMkLst>
            <pc:docMk/>
            <pc:sldMk cId="1704023879" sldId="261"/>
            <ac:spMk id="3" creationId="{89C998C8-FF31-4A54-8C1A-B434726931C0}"/>
          </ac:spMkLst>
        </pc:spChg>
        <pc:picChg chg="add mod">
          <ac:chgData name="Nicolas Bourré" userId="3976cfa3-d3e1-428e-81d1-805acb964e52" providerId="ADAL" clId="{1F81E464-5925-4AD6-8541-4F79A7E28119}" dt="2020-09-27T20:35:44.574" v="439" actId="14826"/>
          <ac:picMkLst>
            <pc:docMk/>
            <pc:sldMk cId="1704023879" sldId="261"/>
            <ac:picMk id="5" creationId="{E17C9ACE-989F-4A11-967B-4C58CE7F6FB7}"/>
          </ac:picMkLst>
        </pc:picChg>
      </pc:sldChg>
      <pc:sldChg chg="addSp delSp modSp new mod">
        <pc:chgData name="Nicolas Bourré" userId="3976cfa3-d3e1-428e-81d1-805acb964e52" providerId="ADAL" clId="{1F81E464-5925-4AD6-8541-4F79A7E28119}" dt="2020-09-27T20:41:08.916" v="503" actId="20577"/>
        <pc:sldMkLst>
          <pc:docMk/>
          <pc:sldMk cId="2726389116" sldId="262"/>
        </pc:sldMkLst>
        <pc:spChg chg="mod">
          <ac:chgData name="Nicolas Bourré" userId="3976cfa3-d3e1-428e-81d1-805acb964e52" providerId="ADAL" clId="{1F81E464-5925-4AD6-8541-4F79A7E28119}" dt="2020-09-27T20:41:08.916" v="503" actId="20577"/>
          <ac:spMkLst>
            <pc:docMk/>
            <pc:sldMk cId="2726389116" sldId="262"/>
            <ac:spMk id="2" creationId="{88EAECCF-6B3F-4776-BE53-6BA1D665FC7E}"/>
          </ac:spMkLst>
        </pc:spChg>
        <pc:spChg chg="del">
          <ac:chgData name="Nicolas Bourré" userId="3976cfa3-d3e1-428e-81d1-805acb964e52" providerId="ADAL" clId="{1F81E464-5925-4AD6-8541-4F79A7E28119}" dt="2020-09-27T20:40:22.531" v="497" actId="931"/>
          <ac:spMkLst>
            <pc:docMk/>
            <pc:sldMk cId="2726389116" sldId="262"/>
            <ac:spMk id="3" creationId="{D39A06A9-D60E-4A03-8BA7-FCD7EAC6EF8D}"/>
          </ac:spMkLst>
        </pc:spChg>
        <pc:picChg chg="add mod">
          <ac:chgData name="Nicolas Bourré" userId="3976cfa3-d3e1-428e-81d1-805acb964e52" providerId="ADAL" clId="{1F81E464-5925-4AD6-8541-4F79A7E28119}" dt="2020-09-27T20:40:22.531" v="497" actId="931"/>
          <ac:picMkLst>
            <pc:docMk/>
            <pc:sldMk cId="2726389116" sldId="262"/>
            <ac:picMk id="5" creationId="{957D8EF9-ADC2-4A67-A33F-03BB0E5C0998}"/>
          </ac:picMkLst>
        </pc:picChg>
      </pc:sldChg>
      <pc:sldChg chg="modSp add">
        <pc:chgData name="Nicolas Bourré" userId="3976cfa3-d3e1-428e-81d1-805acb964e52" providerId="ADAL" clId="{1F81E464-5925-4AD6-8541-4F79A7E28119}" dt="2020-09-27T20:45:14.689" v="505" actId="14826"/>
        <pc:sldMkLst>
          <pc:docMk/>
          <pc:sldMk cId="860628187" sldId="263"/>
        </pc:sldMkLst>
        <pc:picChg chg="mod">
          <ac:chgData name="Nicolas Bourré" userId="3976cfa3-d3e1-428e-81d1-805acb964e52" providerId="ADAL" clId="{1F81E464-5925-4AD6-8541-4F79A7E28119}" dt="2020-09-27T20:45:14.689" v="505" actId="14826"/>
          <ac:picMkLst>
            <pc:docMk/>
            <pc:sldMk cId="860628187" sldId="263"/>
            <ac:picMk id="5" creationId="{957D8EF9-ADC2-4A67-A33F-03BB0E5C0998}"/>
          </ac:picMkLst>
        </pc:picChg>
      </pc:sldChg>
      <pc:sldChg chg="addSp delSp modSp new mod">
        <pc:chgData name="Nicolas Bourré" userId="3976cfa3-d3e1-428e-81d1-805acb964e52" providerId="ADAL" clId="{1F81E464-5925-4AD6-8541-4F79A7E28119}" dt="2020-09-27T20:48:59.366" v="520" actId="962"/>
        <pc:sldMkLst>
          <pc:docMk/>
          <pc:sldMk cId="999469559" sldId="264"/>
        </pc:sldMkLst>
        <pc:spChg chg="mod">
          <ac:chgData name="Nicolas Bourré" userId="3976cfa3-d3e1-428e-81d1-805acb964e52" providerId="ADAL" clId="{1F81E464-5925-4AD6-8541-4F79A7E28119}" dt="2020-09-27T20:48:14.840" v="517" actId="20577"/>
          <ac:spMkLst>
            <pc:docMk/>
            <pc:sldMk cId="999469559" sldId="264"/>
            <ac:spMk id="2" creationId="{A9658F9D-6182-47F4-9C88-312436E48402}"/>
          </ac:spMkLst>
        </pc:spChg>
        <pc:spChg chg="del">
          <ac:chgData name="Nicolas Bourré" userId="3976cfa3-d3e1-428e-81d1-805acb964e52" providerId="ADAL" clId="{1F81E464-5925-4AD6-8541-4F79A7E28119}" dt="2020-09-27T20:48:57.157" v="518" actId="931"/>
          <ac:spMkLst>
            <pc:docMk/>
            <pc:sldMk cId="999469559" sldId="264"/>
            <ac:spMk id="3" creationId="{B69DCAE2-BC1D-4A35-BFC7-39D4261B59F2}"/>
          </ac:spMkLst>
        </pc:spChg>
        <pc:picChg chg="add mod">
          <ac:chgData name="Nicolas Bourré" userId="3976cfa3-d3e1-428e-81d1-805acb964e52" providerId="ADAL" clId="{1F81E464-5925-4AD6-8541-4F79A7E28119}" dt="2020-09-27T20:48:59.366" v="520" actId="962"/>
          <ac:picMkLst>
            <pc:docMk/>
            <pc:sldMk cId="999469559" sldId="264"/>
            <ac:picMk id="5" creationId="{AA7ECA46-65D9-4EC7-8FD2-B068C0005667}"/>
          </ac:picMkLst>
        </pc:picChg>
      </pc:sldChg>
      <pc:sldChg chg="delSp modSp new mod modClrScheme chgLayout">
        <pc:chgData name="Nicolas Bourré" userId="3976cfa3-d3e1-428e-81d1-805acb964e52" providerId="ADAL" clId="{1F81E464-5925-4AD6-8541-4F79A7E28119}" dt="2020-09-27T21:14:27.551" v="1148" actId="114"/>
        <pc:sldMkLst>
          <pc:docMk/>
          <pc:sldMk cId="3136281289" sldId="265"/>
        </pc:sldMkLst>
        <pc:spChg chg="mod ord">
          <ac:chgData name="Nicolas Bourré" userId="3976cfa3-d3e1-428e-81d1-805acb964e52" providerId="ADAL" clId="{1F81E464-5925-4AD6-8541-4F79A7E28119}" dt="2020-09-27T21:09:39.324" v="747" actId="700"/>
          <ac:spMkLst>
            <pc:docMk/>
            <pc:sldMk cId="3136281289" sldId="265"/>
            <ac:spMk id="2" creationId="{E905E27B-F9E6-4B54-B238-CF5C34B06489}"/>
          </ac:spMkLst>
        </pc:spChg>
        <pc:spChg chg="mod ord">
          <ac:chgData name="Nicolas Bourré" userId="3976cfa3-d3e1-428e-81d1-805acb964e52" providerId="ADAL" clId="{1F81E464-5925-4AD6-8541-4F79A7E28119}" dt="2020-09-27T21:14:27.551" v="1148" actId="114"/>
          <ac:spMkLst>
            <pc:docMk/>
            <pc:sldMk cId="3136281289" sldId="265"/>
            <ac:spMk id="3" creationId="{BD46D0B3-7956-4351-8AC8-75D15A1DA4D9}"/>
          </ac:spMkLst>
        </pc:spChg>
        <pc:spChg chg="del">
          <ac:chgData name="Nicolas Bourré" userId="3976cfa3-d3e1-428e-81d1-805acb964e52" providerId="ADAL" clId="{1F81E464-5925-4AD6-8541-4F79A7E28119}" dt="2020-09-27T21:09:39.324" v="747" actId="700"/>
          <ac:spMkLst>
            <pc:docMk/>
            <pc:sldMk cId="3136281289" sldId="265"/>
            <ac:spMk id="4" creationId="{0060F309-82EC-43E7-9E83-5A4415316DAE}"/>
          </ac:spMkLst>
        </pc:spChg>
      </pc:sldChg>
      <pc:sldChg chg="addSp modSp new mod">
        <pc:chgData name="Nicolas Bourré" userId="3976cfa3-d3e1-428e-81d1-805acb964e52" providerId="ADAL" clId="{1F81E464-5925-4AD6-8541-4F79A7E28119}" dt="2020-09-27T21:23:28.381" v="1608" actId="20577"/>
        <pc:sldMkLst>
          <pc:docMk/>
          <pc:sldMk cId="3184050641" sldId="266"/>
        </pc:sldMkLst>
        <pc:spChg chg="mod">
          <ac:chgData name="Nicolas Bourré" userId="3976cfa3-d3e1-428e-81d1-805acb964e52" providerId="ADAL" clId="{1F81E464-5925-4AD6-8541-4F79A7E28119}" dt="2020-09-27T21:16:57.587" v="1163" actId="20577"/>
          <ac:spMkLst>
            <pc:docMk/>
            <pc:sldMk cId="3184050641" sldId="266"/>
            <ac:spMk id="2" creationId="{745D59A2-5294-4C82-84BC-D0DBCD981E63}"/>
          </ac:spMkLst>
        </pc:spChg>
        <pc:spChg chg="mod">
          <ac:chgData name="Nicolas Bourré" userId="3976cfa3-d3e1-428e-81d1-805acb964e52" providerId="ADAL" clId="{1F81E464-5925-4AD6-8541-4F79A7E28119}" dt="2020-09-27T21:23:28.381" v="1608" actId="20577"/>
          <ac:spMkLst>
            <pc:docMk/>
            <pc:sldMk cId="3184050641" sldId="266"/>
            <ac:spMk id="3" creationId="{31621FD2-C30F-4D3B-934F-3C046E28DD02}"/>
          </ac:spMkLst>
        </pc:spChg>
        <pc:spChg chg="add mod">
          <ac:chgData name="Nicolas Bourré" userId="3976cfa3-d3e1-428e-81d1-805acb964e52" providerId="ADAL" clId="{1F81E464-5925-4AD6-8541-4F79A7E28119}" dt="2020-09-27T21:22:38.513" v="1430" actId="14100"/>
          <ac:spMkLst>
            <pc:docMk/>
            <pc:sldMk cId="3184050641" sldId="266"/>
            <ac:spMk id="5" creationId="{E504E647-C147-4A70-B852-B35FE6DD6D93}"/>
          </ac:spMkLst>
        </pc:spChg>
      </pc:sldChg>
      <pc:sldChg chg="modSp new mod">
        <pc:chgData name="Nicolas Bourré" userId="3976cfa3-d3e1-428e-81d1-805acb964e52" providerId="ADAL" clId="{1F81E464-5925-4AD6-8541-4F79A7E28119}" dt="2020-09-27T21:40:37.411" v="2304" actId="1076"/>
        <pc:sldMkLst>
          <pc:docMk/>
          <pc:sldMk cId="3147086514" sldId="267"/>
        </pc:sldMkLst>
        <pc:spChg chg="mod">
          <ac:chgData name="Nicolas Bourré" userId="3976cfa3-d3e1-428e-81d1-805acb964e52" providerId="ADAL" clId="{1F81E464-5925-4AD6-8541-4F79A7E28119}" dt="2020-09-27T21:24:08.729" v="1743" actId="20577"/>
          <ac:spMkLst>
            <pc:docMk/>
            <pc:sldMk cId="3147086514" sldId="267"/>
            <ac:spMk id="2" creationId="{E4D94C0C-F4DC-4C68-B96F-B19C744E29E6}"/>
          </ac:spMkLst>
        </pc:spChg>
        <pc:spChg chg="mod">
          <ac:chgData name="Nicolas Bourré" userId="3976cfa3-d3e1-428e-81d1-805acb964e52" providerId="ADAL" clId="{1F81E464-5925-4AD6-8541-4F79A7E28119}" dt="2020-09-27T21:40:37.411" v="2304" actId="1076"/>
          <ac:spMkLst>
            <pc:docMk/>
            <pc:sldMk cId="3147086514" sldId="267"/>
            <ac:spMk id="3" creationId="{99B8055B-C995-4E5A-BDAF-D35A87C2AA0B}"/>
          </ac:spMkLst>
        </pc:spChg>
      </pc:sldChg>
      <pc:sldChg chg="modSp new mod">
        <pc:chgData name="Nicolas Bourré" userId="3976cfa3-d3e1-428e-81d1-805acb964e52" providerId="ADAL" clId="{1F81E464-5925-4AD6-8541-4F79A7E28119}" dt="2020-09-27T21:35:42.205" v="2196" actId="20577"/>
        <pc:sldMkLst>
          <pc:docMk/>
          <pc:sldMk cId="1102658191" sldId="268"/>
        </pc:sldMkLst>
        <pc:spChg chg="mod">
          <ac:chgData name="Nicolas Bourré" userId="3976cfa3-d3e1-428e-81d1-805acb964e52" providerId="ADAL" clId="{1F81E464-5925-4AD6-8541-4F79A7E28119}" dt="2020-09-27T21:24:22.946" v="1783" actId="20577"/>
          <ac:spMkLst>
            <pc:docMk/>
            <pc:sldMk cId="1102658191" sldId="268"/>
            <ac:spMk id="2" creationId="{78D65630-9AD1-484B-A01E-F75F71D72EBA}"/>
          </ac:spMkLst>
        </pc:spChg>
        <pc:spChg chg="mod">
          <ac:chgData name="Nicolas Bourré" userId="3976cfa3-d3e1-428e-81d1-805acb964e52" providerId="ADAL" clId="{1F81E464-5925-4AD6-8541-4F79A7E28119}" dt="2020-09-27T21:35:42.205" v="2196" actId="20577"/>
          <ac:spMkLst>
            <pc:docMk/>
            <pc:sldMk cId="1102658191" sldId="268"/>
            <ac:spMk id="3" creationId="{7228EC7A-C8F7-4DB7-8D2A-8ECAC75B1E95}"/>
          </ac:spMkLst>
        </pc:spChg>
      </pc:sldChg>
      <pc:sldChg chg="addSp modSp new mod">
        <pc:chgData name="Nicolas Bourré" userId="3976cfa3-d3e1-428e-81d1-805acb964e52" providerId="ADAL" clId="{1F81E464-5925-4AD6-8541-4F79A7E28119}" dt="2020-09-27T21:43:09.157" v="2362" actId="1076"/>
        <pc:sldMkLst>
          <pc:docMk/>
          <pc:sldMk cId="2505358356" sldId="269"/>
        </pc:sldMkLst>
        <pc:spChg chg="mod">
          <ac:chgData name="Nicolas Bourré" userId="3976cfa3-d3e1-428e-81d1-805acb964e52" providerId="ADAL" clId="{1F81E464-5925-4AD6-8541-4F79A7E28119}" dt="2020-09-27T21:36:40.204" v="2302" actId="20577"/>
          <ac:spMkLst>
            <pc:docMk/>
            <pc:sldMk cId="2505358356" sldId="269"/>
            <ac:spMk id="2" creationId="{AD419EE1-3C01-4A61-BCFF-0055DF4DBF3C}"/>
          </ac:spMkLst>
        </pc:spChg>
        <pc:spChg chg="mod">
          <ac:chgData name="Nicolas Bourré" userId="3976cfa3-d3e1-428e-81d1-805acb964e52" providerId="ADAL" clId="{1F81E464-5925-4AD6-8541-4F79A7E28119}" dt="2020-09-27T21:41:01.284" v="2356" actId="20577"/>
          <ac:spMkLst>
            <pc:docMk/>
            <pc:sldMk cId="2505358356" sldId="269"/>
            <ac:spMk id="3" creationId="{24CB8CE4-4E18-4898-AC71-750B5CCFAA31}"/>
          </ac:spMkLst>
        </pc:spChg>
        <pc:spChg chg="add mod">
          <ac:chgData name="Nicolas Bourré" userId="3976cfa3-d3e1-428e-81d1-805acb964e52" providerId="ADAL" clId="{1F81E464-5925-4AD6-8541-4F79A7E28119}" dt="2020-09-27T21:43:09.157" v="2362" actId="1076"/>
          <ac:spMkLst>
            <pc:docMk/>
            <pc:sldMk cId="2505358356" sldId="269"/>
            <ac:spMk id="5" creationId="{EB38B71F-635A-4E6E-96A5-0906D79D6B2E}"/>
          </ac:spMkLst>
        </pc:spChg>
      </pc:sldChg>
      <pc:sldChg chg="modSp new mod">
        <pc:chgData name="Nicolas Bourré" userId="3976cfa3-d3e1-428e-81d1-805acb964e52" providerId="ADAL" clId="{1F81E464-5925-4AD6-8541-4F79A7E28119}" dt="2020-09-27T21:46:48.359" v="2565" actId="14"/>
        <pc:sldMkLst>
          <pc:docMk/>
          <pc:sldMk cId="773098450" sldId="270"/>
        </pc:sldMkLst>
        <pc:spChg chg="mod">
          <ac:chgData name="Nicolas Bourré" userId="3976cfa3-d3e1-428e-81d1-805acb964e52" providerId="ADAL" clId="{1F81E464-5925-4AD6-8541-4F79A7E28119}" dt="2020-09-27T21:43:52.617" v="2372" actId="20577"/>
          <ac:spMkLst>
            <pc:docMk/>
            <pc:sldMk cId="773098450" sldId="270"/>
            <ac:spMk id="2" creationId="{C2597878-D4BF-42A8-8FA1-891030E06DB6}"/>
          </ac:spMkLst>
        </pc:spChg>
        <pc:spChg chg="mod">
          <ac:chgData name="Nicolas Bourré" userId="3976cfa3-d3e1-428e-81d1-805acb964e52" providerId="ADAL" clId="{1F81E464-5925-4AD6-8541-4F79A7E28119}" dt="2020-09-27T21:46:48.359" v="2565" actId="14"/>
          <ac:spMkLst>
            <pc:docMk/>
            <pc:sldMk cId="773098450" sldId="270"/>
            <ac:spMk id="3" creationId="{1434B50C-F9E2-41E3-9F28-2623AF1E0D65}"/>
          </ac:spMkLst>
        </pc:spChg>
      </pc:sldChg>
    </pc:docChg>
  </pc:docChgLst>
  <pc:docChgLst>
    <pc:chgData name="Nicolas Bourré" userId="3976cfa3-d3e1-428e-81d1-805acb964e52" providerId="ADAL" clId="{EE01A56B-6E60-4C51-9AC5-E2D793CFDA8A}"/>
    <pc:docChg chg="custSel addSld modSld">
      <pc:chgData name="Nicolas Bourré" userId="3976cfa3-d3e1-428e-81d1-805acb964e52" providerId="ADAL" clId="{EE01A56B-6E60-4C51-9AC5-E2D793CFDA8A}" dt="2021-09-27T15:25:23.700" v="830" actId="20577"/>
      <pc:docMkLst>
        <pc:docMk/>
      </pc:docMkLst>
      <pc:sldChg chg="modSp mod">
        <pc:chgData name="Nicolas Bourré" userId="3976cfa3-d3e1-428e-81d1-805acb964e52" providerId="ADAL" clId="{EE01A56B-6E60-4C51-9AC5-E2D793CFDA8A}" dt="2021-09-27T14:28:23.696" v="331" actId="21"/>
        <pc:sldMkLst>
          <pc:docMk/>
          <pc:sldMk cId="205939675" sldId="257"/>
        </pc:sldMkLst>
        <pc:spChg chg="mod">
          <ac:chgData name="Nicolas Bourré" userId="3976cfa3-d3e1-428e-81d1-805acb964e52" providerId="ADAL" clId="{EE01A56B-6E60-4C51-9AC5-E2D793CFDA8A}" dt="2021-09-27T14:28:23.696" v="331" actId="21"/>
          <ac:spMkLst>
            <pc:docMk/>
            <pc:sldMk cId="205939675" sldId="257"/>
            <ac:spMk id="3" creationId="{5047319E-7A11-4618-BE64-7568C6B11CB5}"/>
          </ac:spMkLst>
        </pc:spChg>
      </pc:sldChg>
      <pc:sldChg chg="modSp mod">
        <pc:chgData name="Nicolas Bourré" userId="3976cfa3-d3e1-428e-81d1-805acb964e52" providerId="ADAL" clId="{EE01A56B-6E60-4C51-9AC5-E2D793CFDA8A}" dt="2021-09-21T18:00:37.939" v="11" actId="20577"/>
        <pc:sldMkLst>
          <pc:docMk/>
          <pc:sldMk cId="2390569363" sldId="258"/>
        </pc:sldMkLst>
        <pc:spChg chg="mod">
          <ac:chgData name="Nicolas Bourré" userId="3976cfa3-d3e1-428e-81d1-805acb964e52" providerId="ADAL" clId="{EE01A56B-6E60-4C51-9AC5-E2D793CFDA8A}" dt="2021-09-21T18:00:37.939" v="11" actId="20577"/>
          <ac:spMkLst>
            <pc:docMk/>
            <pc:sldMk cId="2390569363" sldId="258"/>
            <ac:spMk id="3" creationId="{2B1590B1-593E-4EFE-BC4E-C7C8D0B1EA1B}"/>
          </ac:spMkLst>
        </pc:spChg>
      </pc:sldChg>
      <pc:sldChg chg="modSp mod">
        <pc:chgData name="Nicolas Bourré" userId="3976cfa3-d3e1-428e-81d1-805acb964e52" providerId="ADAL" clId="{EE01A56B-6E60-4C51-9AC5-E2D793CFDA8A}" dt="2021-09-27T13:25:19.819" v="113" actId="20577"/>
        <pc:sldMkLst>
          <pc:docMk/>
          <pc:sldMk cId="3212246626" sldId="259"/>
        </pc:sldMkLst>
        <pc:spChg chg="mod">
          <ac:chgData name="Nicolas Bourré" userId="3976cfa3-d3e1-428e-81d1-805acb964e52" providerId="ADAL" clId="{EE01A56B-6E60-4C51-9AC5-E2D793CFDA8A}" dt="2021-09-27T13:25:19.819" v="113" actId="20577"/>
          <ac:spMkLst>
            <pc:docMk/>
            <pc:sldMk cId="3212246626" sldId="259"/>
            <ac:spMk id="3" creationId="{B807C3DC-D7B9-4460-9117-931780118063}"/>
          </ac:spMkLst>
        </pc:spChg>
      </pc:sldChg>
      <pc:sldChg chg="modSp mod">
        <pc:chgData name="Nicolas Bourré" userId="3976cfa3-d3e1-428e-81d1-805acb964e52" providerId="ADAL" clId="{EE01A56B-6E60-4C51-9AC5-E2D793CFDA8A}" dt="2021-09-21T18:02:07.188" v="34" actId="20577"/>
        <pc:sldMkLst>
          <pc:docMk/>
          <pc:sldMk cId="3184050641" sldId="266"/>
        </pc:sldMkLst>
        <pc:spChg chg="mod">
          <ac:chgData name="Nicolas Bourré" userId="3976cfa3-d3e1-428e-81d1-805acb964e52" providerId="ADAL" clId="{EE01A56B-6E60-4C51-9AC5-E2D793CFDA8A}" dt="2021-09-21T18:02:07.188" v="34" actId="20577"/>
          <ac:spMkLst>
            <pc:docMk/>
            <pc:sldMk cId="3184050641" sldId="266"/>
            <ac:spMk id="3" creationId="{31621FD2-C30F-4D3B-934F-3C046E28DD02}"/>
          </ac:spMkLst>
        </pc:spChg>
      </pc:sldChg>
      <pc:sldChg chg="addSp delSp modSp mod modClrScheme chgLayout">
        <pc:chgData name="Nicolas Bourré" userId="3976cfa3-d3e1-428e-81d1-805acb964e52" providerId="ADAL" clId="{EE01A56B-6E60-4C51-9AC5-E2D793CFDA8A}" dt="2021-09-27T15:25:23.700" v="830" actId="20577"/>
        <pc:sldMkLst>
          <pc:docMk/>
          <pc:sldMk cId="773098450" sldId="270"/>
        </pc:sldMkLst>
        <pc:spChg chg="mod ord">
          <ac:chgData name="Nicolas Bourré" userId="3976cfa3-d3e1-428e-81d1-805acb964e52" providerId="ADAL" clId="{EE01A56B-6E60-4C51-9AC5-E2D793CFDA8A}" dt="2021-09-27T13:59:04.191" v="200" actId="700"/>
          <ac:spMkLst>
            <pc:docMk/>
            <pc:sldMk cId="773098450" sldId="270"/>
            <ac:spMk id="2" creationId="{C2597878-D4BF-42A8-8FA1-891030E06DB6}"/>
          </ac:spMkLst>
        </pc:spChg>
        <pc:spChg chg="mod ord">
          <ac:chgData name="Nicolas Bourré" userId="3976cfa3-d3e1-428e-81d1-805acb964e52" providerId="ADAL" clId="{EE01A56B-6E60-4C51-9AC5-E2D793CFDA8A}" dt="2021-09-27T15:25:23.700" v="830" actId="20577"/>
          <ac:spMkLst>
            <pc:docMk/>
            <pc:sldMk cId="773098450" sldId="270"/>
            <ac:spMk id="3" creationId="{1434B50C-F9E2-41E3-9F28-2623AF1E0D65}"/>
          </ac:spMkLst>
        </pc:spChg>
        <pc:spChg chg="add del mod ord">
          <ac:chgData name="Nicolas Bourré" userId="3976cfa3-d3e1-428e-81d1-805acb964e52" providerId="ADAL" clId="{EE01A56B-6E60-4C51-9AC5-E2D793CFDA8A}" dt="2021-09-27T13:56:37.752" v="115" actId="931"/>
          <ac:spMkLst>
            <pc:docMk/>
            <pc:sldMk cId="773098450" sldId="270"/>
            <ac:spMk id="4" creationId="{11A0293B-E849-41D0-8A63-517194731D20}"/>
          </ac:spMkLst>
        </pc:spChg>
        <pc:picChg chg="add mod ord">
          <ac:chgData name="Nicolas Bourré" userId="3976cfa3-d3e1-428e-81d1-805acb964e52" providerId="ADAL" clId="{EE01A56B-6E60-4C51-9AC5-E2D793CFDA8A}" dt="2021-09-27T13:59:32.061" v="262" actId="1076"/>
          <ac:picMkLst>
            <pc:docMk/>
            <pc:sldMk cId="773098450" sldId="270"/>
            <ac:picMk id="6" creationId="{B179020A-6ED0-4902-A3C5-020B27DE3AF3}"/>
          </ac:picMkLst>
        </pc:picChg>
      </pc:sldChg>
      <pc:sldChg chg="addSp delSp modSp new mod modClrScheme chgLayout">
        <pc:chgData name="Nicolas Bourré" userId="3976cfa3-d3e1-428e-81d1-805acb964e52" providerId="ADAL" clId="{EE01A56B-6E60-4C51-9AC5-E2D793CFDA8A}" dt="2021-09-27T14:36:59.107" v="724" actId="20577"/>
        <pc:sldMkLst>
          <pc:docMk/>
          <pc:sldMk cId="2690560352" sldId="271"/>
        </pc:sldMkLst>
        <pc:spChg chg="mod ord">
          <ac:chgData name="Nicolas Bourré" userId="3976cfa3-d3e1-428e-81d1-805acb964e52" providerId="ADAL" clId="{EE01A56B-6E60-4C51-9AC5-E2D793CFDA8A}" dt="2021-09-27T14:31:59.317" v="361" actId="700"/>
          <ac:spMkLst>
            <pc:docMk/>
            <pc:sldMk cId="2690560352" sldId="271"/>
            <ac:spMk id="2" creationId="{0F120F2F-A0F2-47BB-A484-4F4F84E3FAB8}"/>
          </ac:spMkLst>
        </pc:spChg>
        <pc:spChg chg="mod ord">
          <ac:chgData name="Nicolas Bourré" userId="3976cfa3-d3e1-428e-81d1-805acb964e52" providerId="ADAL" clId="{EE01A56B-6E60-4C51-9AC5-E2D793CFDA8A}" dt="2021-09-27T14:36:59.107" v="724" actId="20577"/>
          <ac:spMkLst>
            <pc:docMk/>
            <pc:sldMk cId="2690560352" sldId="271"/>
            <ac:spMk id="3" creationId="{BD16BF62-0D99-4467-A127-DCD51CC9CD7D}"/>
          </ac:spMkLst>
        </pc:spChg>
        <pc:spChg chg="add del mod ord">
          <ac:chgData name="Nicolas Bourré" userId="3976cfa3-d3e1-428e-81d1-805acb964e52" providerId="ADAL" clId="{EE01A56B-6E60-4C51-9AC5-E2D793CFDA8A}" dt="2021-09-27T14:31:59.317" v="361" actId="700"/>
          <ac:spMkLst>
            <pc:docMk/>
            <pc:sldMk cId="2690560352" sldId="271"/>
            <ac:spMk id="4" creationId="{1FC7036F-22DF-40AA-928A-56BB85B374D3}"/>
          </ac:spMkLst>
        </pc:spChg>
        <pc:spChg chg="add mod ord">
          <ac:chgData name="Nicolas Bourré" userId="3976cfa3-d3e1-428e-81d1-805acb964e52" providerId="ADAL" clId="{EE01A56B-6E60-4C51-9AC5-E2D793CFDA8A}" dt="2021-09-27T14:32:05.721" v="379" actId="20577"/>
          <ac:spMkLst>
            <pc:docMk/>
            <pc:sldMk cId="2690560352" sldId="271"/>
            <ac:spMk id="5" creationId="{122F4DE4-CF35-40E8-9B24-28A8D36A89D2}"/>
          </ac:spMkLst>
        </pc:spChg>
        <pc:spChg chg="add mod ord">
          <ac:chgData name="Nicolas Bourré" userId="3976cfa3-d3e1-428e-81d1-805acb964e52" providerId="ADAL" clId="{EE01A56B-6E60-4C51-9AC5-E2D793CFDA8A}" dt="2021-09-27T14:32:09.329" v="386" actId="20577"/>
          <ac:spMkLst>
            <pc:docMk/>
            <pc:sldMk cId="2690560352" sldId="271"/>
            <ac:spMk id="6" creationId="{26E95FBC-1FE1-4A06-BC4C-345A4799728F}"/>
          </ac:spMkLst>
        </pc:spChg>
        <pc:spChg chg="add mod ord">
          <ac:chgData name="Nicolas Bourré" userId="3976cfa3-d3e1-428e-81d1-805acb964e52" providerId="ADAL" clId="{EE01A56B-6E60-4C51-9AC5-E2D793CFDA8A}" dt="2021-09-27T14:34:16.945" v="662" actId="20577"/>
          <ac:spMkLst>
            <pc:docMk/>
            <pc:sldMk cId="2690560352" sldId="271"/>
            <ac:spMk id="7" creationId="{2175C151-AA42-4BE6-A807-247411F59071}"/>
          </ac:spMkLst>
        </pc:spChg>
        <pc:spChg chg="add mod">
          <ac:chgData name="Nicolas Bourré" userId="3976cfa3-d3e1-428e-81d1-805acb964e52" providerId="ADAL" clId="{EE01A56B-6E60-4C51-9AC5-E2D793CFDA8A}" dt="2021-09-27T14:32:32.415" v="395" actId="20577"/>
          <ac:spMkLst>
            <pc:docMk/>
            <pc:sldMk cId="2690560352" sldId="271"/>
            <ac:spMk id="8" creationId="{51171EA1-294D-49DB-8CDE-D8F6FD8B2DAF}"/>
          </ac:spMkLst>
        </pc:spChg>
      </pc:sldChg>
    </pc:docChg>
  </pc:docChgLst>
</pc:chgInfo>
</file>

<file path=ppt/media/image1.png>
</file>

<file path=ppt/media/image2.png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104848-91D4-4933-BCAF-F2C953A536CC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C9179-8BD4-4481-B0CB-4D4D534B4AD2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0525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C9179-8BD4-4481-B0CB-4D4D534B4AD2}" type="slidenum">
              <a:rPr lang="fr-CA" smtClean="0"/>
              <a:t>11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44909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C654D5-2643-49F6-8FD8-9A7477E992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B92269D-BD1B-4576-BB71-2F4BF9065C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55E0FF-CD2B-4D42-8DD6-552773D3E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5C825C-3A1D-4C03-A1C4-4BE25F254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04AA74-43A1-427C-8F27-9AEB84696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23859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387C14-E236-4510-BA84-646B02EC8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A964C67-C052-4EEF-AA37-5B3875E28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135CC6-F5D8-45B0-A47A-0B8E22DA1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DBE1F9-F9B9-41C5-A1A7-7D332C30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61D202-1D24-4951-9EE3-B8715446D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61737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042AE65-F507-444B-BA99-0CB8EC4848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F47E469-2577-43A6-AC4D-5F74625F48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141B51-F570-4010-BD00-AC702B80B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985997-2430-431A-AD08-3C36FB0E1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7A3235-39D2-4D89-ACEC-FA6182F73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04555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D964B8-EFD2-4F2B-A5D6-3E77E4B79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A8E718-B6EC-427B-B3B0-80565074D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6BF8AC9-3F1A-4EC5-928F-69C716FAF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940F91-359C-492B-8AE1-95FCA2E18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6E1B66-52D9-4E90-918C-3CD2F1A5A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2397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9E20A7-FD60-4E98-B405-712C86133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51F541-52BE-4245-8408-A84CE08B4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D5CC62-B2E4-4FF8-B98C-F7A3A7B01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AAEE63-B926-4121-9068-58C4349A7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9993F3-6C28-4D74-85BB-AAE5D734B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97927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F84D06-3661-486C-92E7-49B5833A8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530210-148A-42AF-86E4-2BE73802AE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ED36721-2771-47AD-A552-D23289B4E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6B5BA43-10EF-44FD-A3D0-9A1C11CB3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DA9D663-F6BF-4D46-81AA-B08113C88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E775677-E427-476E-82DA-8A4FE2638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71237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1C32BF-BC42-4331-B365-59164791F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3740FE3-B40B-499E-8436-2BC8D3BE2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527BC56-BFFB-4E7A-A202-EDDF926492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A9ED873-D206-4378-81E8-EF741711EE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63022F6-51F2-486D-84B0-D40F468B14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27A7733-4EF2-4F4A-9191-B98AFAD6C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EDCAEB7-0910-430D-8CD6-D7BF9D5BF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0FB869C-9ECF-4B55-9259-402AEDDE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68025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0A30BB-657E-45E7-A2E3-73B5C8773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F9DA9D0-E5CE-4285-8C86-6F77BE6C1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9EAE46C-F2C6-4DAB-A23D-F280ADB87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E0B8947-23F3-467E-8A5E-42D60CBB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4395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1535707-A5AB-46C6-A249-0AD9ED75B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A1367EE-E4A8-4990-97F5-52D3209DD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A50B13-EA73-4972-A404-F257EE5B1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93787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AFD6DD-E356-4BC3-8D33-5DFC00790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1F8E31-2305-430C-8DA0-024BB2FF5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2A9AFCB-F509-4CDE-8CAC-030B45C412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22910E2-EE36-4983-A6FE-90FCC40E6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876A26B-B8AB-4BBE-94B4-7B0343F26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BFD433D-3C0A-430C-A57E-9890F9B06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7423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5DFB32-790D-4AEE-B18F-247390FBB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F85AB13-8C28-4B5D-9512-2447FF464F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2BEC6C-C5D7-42F2-BF34-D58D55998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C4141EF-B84A-4375-9676-8755E322F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0A3C60D-59F8-4652-87DB-E3DEC2E00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6E2ECC4-C962-4C06-99E9-14336EC0C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48624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5FEA2EC-0621-4AD8-87D9-7C5C3E775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93D11B-2C8F-4832-B552-6C85DB793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E10AB0-3CE7-40E8-A71B-129FC4D900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64603-0BDA-4CAB-8E9F-57CF472CB76B}" type="datetimeFigureOut">
              <a:rPr lang="fr-CA" smtClean="0"/>
              <a:t>2021-09-27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7C2CD0-9F10-4784-A000-80D670518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A650D5-1274-45C3-A43F-8A4039352C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1445B-86EE-46B5-AC46-D8335F8D7EE8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76075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bourre/json-viewe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openxmlformats.org/officeDocument/2006/relationships/hyperlink" Target="https://the-one-api.dev/documentation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office.com/r/5up1ATuqnq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HKQDPxtoO1d5W0Pi55nj_yEp2LNxwI5E0_976TgtZ2I/edit#heading=h.pgcy7xau2oym.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bourre/json-viewer" TargetMode="External"/><Relationship Id="rId2" Type="http://schemas.openxmlformats.org/officeDocument/2006/relationships/hyperlink" Target="https://the-one-api.dev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7679BE-E233-41E3-956A-AADC65480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noProof="0" dirty="0"/>
              <a:t>S’authentifier auprès d’un service web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2FD5390-41FB-4074-BD09-5897DF7752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146907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419EE1-3C01-4A61-BCFF-0055DF4DB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Modification de la classe </a:t>
            </a:r>
            <a:r>
              <a:rPr lang="fr-CA" noProof="0" dirty="0" err="1"/>
              <a:t>ApiHelper</a:t>
            </a:r>
            <a:endParaRPr lang="fr-CA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CB8CE4-4E18-4898-AC71-750B5CCFA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/>
              <a:t>Dans nos exemples, nous avons créé une classe </a:t>
            </a:r>
            <a:r>
              <a:rPr lang="fr-CA" noProof="0" dirty="0" err="1"/>
              <a:t>ApiHelper</a:t>
            </a:r>
            <a:endParaRPr lang="fr-CA" noProof="0" dirty="0"/>
          </a:p>
          <a:p>
            <a:r>
              <a:rPr lang="fr-CA" noProof="0" dirty="0"/>
              <a:t>On modifiera la classe pour ajouter un jeton au client</a:t>
            </a:r>
          </a:p>
          <a:p>
            <a:endParaRPr lang="fr-CA" noProof="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B38B71F-635A-4E6E-96A5-0906D79D6B2E}"/>
              </a:ext>
            </a:extLst>
          </p:cNvPr>
          <p:cNvSpPr txBox="1"/>
          <p:nvPr/>
        </p:nvSpPr>
        <p:spPr>
          <a:xfrm>
            <a:off x="738230" y="3037642"/>
            <a:ext cx="1089240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8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SetAuthenticationBearer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token)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ApiClient.DefaultRequestHeaders.Authorization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System.Net.Http.Headers.AuthenticationHeaderValue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800" dirty="0">
                <a:solidFill>
                  <a:srgbClr val="A31515"/>
                </a:solidFill>
                <a:latin typeface="Consolas" panose="020B0609020204030204" pitchFamily="49" charset="0"/>
              </a:rPr>
              <a:t>"Bearer"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, token);</a:t>
            </a:r>
          </a:p>
          <a:p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ClearAuthenticationBearer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ApiClient.DefaultRequestHeaders.Authorization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CA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505358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597878-D4BF-42A8-8FA1-891030E06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Exercices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34B50C-F9E2-41E3-9F28-2623AF1E0D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CA" noProof="0" dirty="0"/>
              <a:t>Modifiez le code du projet </a:t>
            </a:r>
            <a:r>
              <a:rPr lang="fr-CA" noProof="0" dirty="0">
                <a:hlinkClick r:id="rId3"/>
              </a:rPr>
              <a:t>json </a:t>
            </a:r>
            <a:r>
              <a:rPr lang="fr-CA" noProof="0" dirty="0" err="1">
                <a:hlinkClick r:id="rId3"/>
              </a:rPr>
              <a:t>viewer</a:t>
            </a:r>
            <a:r>
              <a:rPr lang="fr-CA" noProof="0" dirty="0"/>
              <a:t> pour permettre des requêtes sur le site </a:t>
            </a:r>
            <a:r>
              <a:rPr lang="fr-CA" noProof="0" dirty="0">
                <a:hlinkClick r:id="rId4"/>
              </a:rPr>
              <a:t>https://the-one-api.dev/documentation</a:t>
            </a:r>
            <a:endParaRPr lang="fr-CA" noProof="0" dirty="0"/>
          </a:p>
          <a:p>
            <a:pPr lvl="1"/>
            <a:r>
              <a:rPr lang="fr-CA" noProof="0" dirty="0"/>
              <a:t>Vous pouvez aussi modifier un de vos projets à la place</a:t>
            </a:r>
          </a:p>
          <a:p>
            <a:r>
              <a:rPr lang="fr-CA" dirty="0"/>
              <a:t>Dans le cas de </a:t>
            </a:r>
            <a:r>
              <a:rPr lang="fr-CA" dirty="0" err="1"/>
              <a:t>json_viewer</a:t>
            </a:r>
            <a:r>
              <a:rPr lang="fr-CA" dirty="0"/>
              <a:t>, j’ai ajouté deux champs texte</a:t>
            </a:r>
            <a:endParaRPr lang="fr-CA" noProof="0" dirty="0"/>
          </a:p>
          <a:p>
            <a:pPr lvl="1"/>
            <a:r>
              <a:rPr lang="fr-CA" noProof="0" dirty="0"/>
              <a:t>Un pour l’URL général et l’autre pour le Endpoint</a:t>
            </a:r>
          </a:p>
          <a:p>
            <a:pPr lvl="1"/>
            <a:r>
              <a:rPr lang="fr-CA" noProof="0" dirty="0"/>
              <a:t>Cela devrait prendre 15 min pour ajouter ces deux champs (XAML et Binding)</a:t>
            </a:r>
          </a:p>
        </p:txBody>
      </p:sp>
      <p:pic>
        <p:nvPicPr>
          <p:cNvPr id="6" name="Espace réservé du contenu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B179020A-6ED0-4902-A3C5-020B27DE3AF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026683"/>
            <a:ext cx="6111439" cy="3437683"/>
          </a:xfrm>
        </p:spPr>
      </p:pic>
    </p:spTree>
    <p:extLst>
      <p:ext uri="{BB962C8B-B14F-4D97-AF65-F5344CB8AC3E}">
        <p14:creationId xmlns:p14="http://schemas.microsoft.com/office/powerpoint/2010/main" val="77309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9C2B67-E386-401A-8E26-98B0E135D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 de recherche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17C9ACE-989F-4A11-967B-4C58CE7F6F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5550" y="1825625"/>
            <a:ext cx="7220899" cy="4351337"/>
          </a:xfrm>
        </p:spPr>
      </p:pic>
    </p:spTree>
    <p:extLst>
      <p:ext uri="{BB962C8B-B14F-4D97-AF65-F5344CB8AC3E}">
        <p14:creationId xmlns:p14="http://schemas.microsoft.com/office/powerpoint/2010/main" val="1704023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EAECCF-6B3F-4776-BE53-6BA1D665F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Google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57D8EF9-ADC2-4A67-A33F-03BB0E5C0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852" y="1825625"/>
            <a:ext cx="8916295" cy="4351338"/>
          </a:xfrm>
        </p:spPr>
      </p:pic>
    </p:spTree>
    <p:extLst>
      <p:ext uri="{BB962C8B-B14F-4D97-AF65-F5344CB8AC3E}">
        <p14:creationId xmlns:p14="http://schemas.microsoft.com/office/powerpoint/2010/main" val="2726389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EAECCF-6B3F-4776-BE53-6BA1D665F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Google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57D8EF9-ADC2-4A67-A33F-03BB0E5C0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83238" y="1825625"/>
            <a:ext cx="8025522" cy="4351338"/>
          </a:xfrm>
        </p:spPr>
      </p:pic>
    </p:spTree>
    <p:extLst>
      <p:ext uri="{BB962C8B-B14F-4D97-AF65-F5344CB8AC3E}">
        <p14:creationId xmlns:p14="http://schemas.microsoft.com/office/powerpoint/2010/main" val="860628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658F9D-6182-47F4-9C88-312436E48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Code rapide</a:t>
            </a:r>
          </a:p>
        </p:txBody>
      </p:sp>
      <p:pic>
        <p:nvPicPr>
          <p:cNvPr id="5" name="Espace réservé du contenu 4" descr="Une image contenant capture d’écran, portable, ordinateur, moniteur&#10;&#10;Description générée automatiquement">
            <a:extLst>
              <a:ext uri="{FF2B5EF4-FFF2-40B4-BE49-F238E27FC236}">
                <a16:creationId xmlns:a16="http://schemas.microsoft.com/office/drawing/2014/main" id="{AA7ECA46-65D9-4EC7-8FD2-B068C00056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731" y="1825625"/>
            <a:ext cx="8050537" cy="4351338"/>
          </a:xfrm>
        </p:spPr>
      </p:pic>
    </p:spTree>
    <p:extLst>
      <p:ext uri="{BB962C8B-B14F-4D97-AF65-F5344CB8AC3E}">
        <p14:creationId xmlns:p14="http://schemas.microsoft.com/office/powerpoint/2010/main" val="999469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120F2F-A0F2-47BB-A484-4F4F84E3F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Avant de débuter :</a:t>
            </a:r>
            <a:r>
              <a:rPr lang="fr-CA" noProof="0" dirty="0"/>
              <a:t> Examen ou travail</a:t>
            </a:r>
            <a:endParaRPr lang="fr-C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22F4DE4-CF35-40E8-9B24-28A8D36A89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Examen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16BF62-0D99-4467-A127-DCD51CC9CD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CA" noProof="0" dirty="0"/>
              <a:t>Avantage</a:t>
            </a:r>
          </a:p>
          <a:p>
            <a:pPr lvl="1"/>
            <a:r>
              <a:rPr lang="fr-CA" noProof="0" dirty="0"/>
              <a:t>Durée de 2-3 heures</a:t>
            </a:r>
          </a:p>
          <a:p>
            <a:pPr lvl="1"/>
            <a:r>
              <a:rPr lang="fr-CA" dirty="0"/>
              <a:t>Pas de travaux d’ici là</a:t>
            </a:r>
          </a:p>
          <a:p>
            <a:pPr lvl="1"/>
            <a:r>
              <a:rPr lang="fr-CA" noProof="0" dirty="0"/>
              <a:t>À partir d’un projet familier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26E95FBC-1FE1-4A06-BC4C-345A479972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 dirty="0"/>
              <a:t>Travail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2175C151-AA42-4BE6-A807-247411F5907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fr-CA" dirty="0"/>
              <a:t>Avantage</a:t>
            </a:r>
          </a:p>
          <a:p>
            <a:pPr lvl="1"/>
            <a:r>
              <a:rPr lang="fr-CA" dirty="0"/>
              <a:t>Tu travailles à ton rythme</a:t>
            </a:r>
          </a:p>
          <a:p>
            <a:r>
              <a:rPr lang="fr-CA" dirty="0"/>
              <a:t>Désavantage</a:t>
            </a:r>
          </a:p>
          <a:p>
            <a:pPr lvl="1"/>
            <a:r>
              <a:rPr lang="fr-CA" dirty="0"/>
              <a:t>Durée de 8 – 12 heures</a:t>
            </a:r>
          </a:p>
          <a:p>
            <a:pPr lvl="1"/>
            <a:r>
              <a:rPr lang="fr-CA" dirty="0"/>
              <a:t>Nouveau projet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1171EA1-294D-49DB-8CDE-D8F6FD8B2DAF}"/>
              </a:ext>
            </a:extLst>
          </p:cNvPr>
          <p:cNvSpPr txBox="1"/>
          <p:nvPr/>
        </p:nvSpPr>
        <p:spPr>
          <a:xfrm>
            <a:off x="5018845" y="6211669"/>
            <a:ext cx="1957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noProof="0" dirty="0"/>
              <a:t>Examen ou travail?</a:t>
            </a:r>
          </a:p>
          <a:p>
            <a:pPr algn="ctr"/>
            <a:r>
              <a:rPr lang="fr-CA" noProof="0" dirty="0"/>
              <a:t>Votez </a:t>
            </a:r>
            <a:r>
              <a:rPr lang="fr-CA" noProof="0" dirty="0">
                <a:hlinkClick r:id="rId2"/>
              </a:rPr>
              <a:t>ici</a:t>
            </a:r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2690560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7BFBC1-E147-4085-A15F-FB1B6DD4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Plan de leçon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47319E-7A11-4618-BE64-7568C6B11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/>
              <a:t>Désérialisation d’un json</a:t>
            </a:r>
          </a:p>
          <a:p>
            <a:pPr lvl="1"/>
            <a:r>
              <a:rPr lang="fr-CA" noProof="0" dirty="0">
                <a:hlinkClick r:id="rId2"/>
              </a:rPr>
              <a:t>Document ici</a:t>
            </a:r>
            <a:r>
              <a:rPr lang="fr-CA" noProof="0" dirty="0"/>
              <a:t> (15 min)</a:t>
            </a:r>
          </a:p>
          <a:p>
            <a:r>
              <a:rPr lang="fr-CA" noProof="0" dirty="0"/>
              <a:t>Requis</a:t>
            </a:r>
          </a:p>
          <a:p>
            <a:r>
              <a:rPr lang="fr-CA" noProof="0" dirty="0"/>
              <a:t>Méthode simple avec un porteur de jeton</a:t>
            </a:r>
          </a:p>
        </p:txBody>
      </p:sp>
    </p:spTree>
    <p:extLst>
      <p:ext uri="{BB962C8B-B14F-4D97-AF65-F5344CB8AC3E}">
        <p14:creationId xmlns:p14="http://schemas.microsoft.com/office/powerpoint/2010/main" val="205939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A85562-C964-48C4-A263-9E0C4587B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Requis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07C3DC-D7B9-4460-9117-931780118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/>
              <a:t>Pour les exercices, nous utiliserons le site </a:t>
            </a:r>
            <a:r>
              <a:rPr lang="fr-CA" noProof="0" dirty="0">
                <a:hlinkClick r:id="rId2"/>
              </a:rPr>
              <a:t>https://the-one-api.dev/</a:t>
            </a:r>
            <a:endParaRPr lang="fr-CA" noProof="0" dirty="0"/>
          </a:p>
          <a:p>
            <a:pPr lvl="1"/>
            <a:r>
              <a:rPr lang="fr-CA" noProof="0" dirty="0"/>
              <a:t>Il s’agit d’un site qui retourne des citations de la trilogie « Lord of the Ring »</a:t>
            </a:r>
          </a:p>
          <a:p>
            <a:r>
              <a:rPr lang="fr-CA" noProof="0" dirty="0"/>
              <a:t>Le site requiert un compte, ainsi pour faire les exercices, il faudra avoir un compte sur le site</a:t>
            </a:r>
          </a:p>
          <a:p>
            <a:r>
              <a:rPr lang="fr-CA" noProof="0" dirty="0"/>
              <a:t>Il faudra garder en mémoire le jeton de sécurité </a:t>
            </a:r>
            <a:r>
              <a:rPr lang="fr-CA" i="1" noProof="0" dirty="0"/>
              <a:t>(</a:t>
            </a:r>
            <a:r>
              <a:rPr lang="fr-CA" i="1" noProof="0" dirty="0" err="1"/>
              <a:t>token</a:t>
            </a:r>
            <a:r>
              <a:rPr lang="fr-CA" i="1" noProof="0" dirty="0"/>
              <a:t>) </a:t>
            </a:r>
            <a:r>
              <a:rPr lang="fr-CA" noProof="0" dirty="0"/>
              <a:t>fournit pour notre compte </a:t>
            </a:r>
          </a:p>
          <a:p>
            <a:r>
              <a:rPr lang="fr-CA" dirty="0"/>
              <a:t>Il faudra aussi le projet </a:t>
            </a:r>
            <a:r>
              <a:rPr lang="fr-CA" dirty="0">
                <a:hlinkClick r:id="rId3"/>
              </a:rPr>
              <a:t>json-</a:t>
            </a:r>
            <a:r>
              <a:rPr lang="fr-CA" dirty="0" err="1">
                <a:hlinkClick r:id="rId3"/>
              </a:rPr>
              <a:t>viewer</a:t>
            </a:r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3212246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62B85D-BFA8-4449-A363-0D146EED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User story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B1590B1-593E-4EFE-BC4E-C7C8D0B1EA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CA" b="1" noProof="0" dirty="0"/>
              <a:t>En tant que </a:t>
            </a:r>
            <a:r>
              <a:rPr lang="fr-CA" noProof="0" dirty="0"/>
              <a:t>développeur</a:t>
            </a:r>
          </a:p>
          <a:p>
            <a:r>
              <a:rPr lang="fr-CA" b="1" noProof="0" dirty="0"/>
              <a:t>Je veux </a:t>
            </a:r>
            <a:r>
              <a:rPr lang="fr-CA" noProof="0" dirty="0"/>
              <a:t>faire des appels à un API REST qui requiert une authentification</a:t>
            </a:r>
          </a:p>
          <a:p>
            <a:r>
              <a:rPr lang="fr-CA" b="1" noProof="0" dirty="0"/>
              <a:t>Pour que </a:t>
            </a:r>
            <a:r>
              <a:rPr lang="fr-CA" noProof="0" dirty="0"/>
              <a:t>je puisse consommer des ressources « protégées » 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165A233-750E-453F-B83B-5F627B4380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CA" noProof="0" dirty="0"/>
              <a:t>Le texte que je viens d’écrire est utilisée dans la méthode </a:t>
            </a:r>
            <a:r>
              <a:rPr lang="fr-CA" b="1" noProof="0" dirty="0"/>
              <a:t>Agile</a:t>
            </a:r>
            <a:r>
              <a:rPr lang="fr-CA" noProof="0" dirty="0"/>
              <a:t> pour définir des User Story</a:t>
            </a:r>
          </a:p>
          <a:p>
            <a:r>
              <a:rPr lang="fr-CA" noProof="0" dirty="0"/>
              <a:t>C’est simple et efficace</a:t>
            </a:r>
          </a:p>
        </p:txBody>
      </p:sp>
    </p:spTree>
    <p:extLst>
      <p:ext uri="{BB962C8B-B14F-4D97-AF65-F5344CB8AC3E}">
        <p14:creationId xmlns:p14="http://schemas.microsoft.com/office/powerpoint/2010/main" val="2390569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05E27B-F9E6-4B54-B238-CF5C34B06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Pourquoi?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46D0B3-7956-4351-8AC8-75D15A1DA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/>
              <a:t>Les raisons pour lesquelles la majorité des API requiert une authentification peuvent être multiple</a:t>
            </a:r>
          </a:p>
          <a:p>
            <a:r>
              <a:rPr lang="fr-CA" noProof="0" dirty="0"/>
              <a:t>Exemples de raison</a:t>
            </a:r>
          </a:p>
          <a:p>
            <a:pPr lvl="1"/>
            <a:r>
              <a:rPr lang="fr-CA" noProof="0" dirty="0"/>
              <a:t>Comptabiliser les requêtes</a:t>
            </a:r>
          </a:p>
          <a:p>
            <a:pPr lvl="1"/>
            <a:r>
              <a:rPr lang="fr-CA" noProof="0" dirty="0"/>
              <a:t>Sécuriser les données personnelles</a:t>
            </a:r>
          </a:p>
          <a:p>
            <a:pPr lvl="1"/>
            <a:r>
              <a:rPr lang="fr-CA" noProof="0" dirty="0"/>
              <a:t>Facturer les requêtes au propriétaire du compte</a:t>
            </a:r>
          </a:p>
          <a:p>
            <a:pPr lvl="1"/>
            <a:r>
              <a:rPr lang="fr-CA" noProof="0" dirty="0"/>
              <a:t>Etc.</a:t>
            </a:r>
          </a:p>
          <a:p>
            <a:r>
              <a:rPr lang="fr-CA" noProof="0" dirty="0"/>
              <a:t>Dans notre situation, nous allons utiliser une forme de base pour l’authentification soit la méthode avec un « jeton porteur » (</a:t>
            </a:r>
            <a:r>
              <a:rPr lang="fr-CA" i="1" noProof="0" dirty="0" err="1"/>
              <a:t>Bearer</a:t>
            </a:r>
            <a:r>
              <a:rPr lang="fr-CA" i="1" noProof="0" dirty="0"/>
              <a:t> </a:t>
            </a:r>
            <a:r>
              <a:rPr lang="fr-CA" i="1" noProof="0" dirty="0" err="1"/>
              <a:t>token</a:t>
            </a:r>
            <a:r>
              <a:rPr lang="fr-CA" noProof="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36281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D65630-9AD1-484B-A01E-F75F71D7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Requête non autorisée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28EC7A-C8F7-4DB7-8D2A-8ECAC75B1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/>
              <a:t>Lorsqu’on fait une requête à un API et que l’on n’a pas les autorisations, on recevra une </a:t>
            </a:r>
            <a:r>
              <a:rPr lang="fr-CA" b="1" noProof="0" dirty="0"/>
              <a:t>réponse 401</a:t>
            </a:r>
            <a:endParaRPr lang="fr-CA" noProof="0" dirty="0"/>
          </a:p>
          <a:p>
            <a:r>
              <a:rPr lang="fr-CA" noProof="0" dirty="0"/>
              <a:t>En ce qui concerne les sujets qui touchent le web directement, celles-ci sortent des objectifs de ce cours</a:t>
            </a:r>
          </a:p>
          <a:p>
            <a:endParaRPr lang="fr-CA" noProof="0" dirty="0"/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1102658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5D59A2-5294-4C82-84BC-D0DBCD981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Jeton porteur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621FD2-C30F-4D3B-934F-3C046E28D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/>
              <a:t>Le principe du jeton porteur est que la requête doit fournir un jeton d’accès pour obtenir l’information</a:t>
            </a:r>
          </a:p>
          <a:p>
            <a:r>
              <a:rPr lang="fr-CA" noProof="0" dirty="0"/>
              <a:t>Avec un </a:t>
            </a:r>
            <a:r>
              <a:rPr lang="fr-CA" noProof="0" dirty="0" err="1"/>
              <a:t>HttpClient</a:t>
            </a:r>
            <a:r>
              <a:rPr lang="fr-CA" noProof="0" dirty="0"/>
              <a:t>, il faut ajouter un </a:t>
            </a:r>
            <a:r>
              <a:rPr lang="fr-CA" b="1" noProof="0" dirty="0" err="1"/>
              <a:t>AuthenticationHeaderValue</a:t>
            </a:r>
            <a:r>
              <a:rPr lang="fr-CA" noProof="0" dirty="0"/>
              <a:t> à la propriété </a:t>
            </a:r>
            <a:r>
              <a:rPr lang="fr-CA" b="1" noProof="0" dirty="0" err="1"/>
              <a:t>HttpClient.DefaultRequestHeaders.Authorization</a:t>
            </a:r>
            <a:endParaRPr lang="fr-CA" noProof="0" dirty="0"/>
          </a:p>
          <a:p>
            <a:r>
              <a:rPr lang="fr-CA" noProof="0" dirty="0"/>
              <a:t>Voici un exemple</a:t>
            </a:r>
          </a:p>
          <a:p>
            <a:endParaRPr lang="fr-CA" noProof="0" dirty="0"/>
          </a:p>
          <a:p>
            <a:r>
              <a:rPr lang="fr-CA" noProof="0" dirty="0"/>
              <a:t>La variable </a:t>
            </a:r>
            <a:r>
              <a:rPr lang="fr-CA" b="1" i="1" noProof="0" dirty="0" err="1"/>
              <a:t>token</a:t>
            </a:r>
            <a:r>
              <a:rPr lang="fr-CA" i="1" noProof="0" dirty="0"/>
              <a:t> </a:t>
            </a:r>
            <a:r>
              <a:rPr lang="fr-CA" noProof="0" dirty="0"/>
              <a:t>est une string qui contient la valeur du jeton</a:t>
            </a:r>
          </a:p>
          <a:p>
            <a:r>
              <a:rPr lang="fr-CA" noProof="0" dirty="0"/>
              <a:t>La valeur du jeton variera selon l’API</a:t>
            </a:r>
          </a:p>
          <a:p>
            <a:endParaRPr lang="fr-CA" noProof="0" dirty="0"/>
          </a:p>
          <a:p>
            <a:pPr lvl="1"/>
            <a:endParaRPr lang="fr-CA" noProof="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504E647-C147-4A70-B852-B35FE6DD6D93}"/>
              </a:ext>
            </a:extLst>
          </p:cNvPr>
          <p:cNvSpPr txBox="1"/>
          <p:nvPr/>
        </p:nvSpPr>
        <p:spPr>
          <a:xfrm>
            <a:off x="1386280" y="4001294"/>
            <a:ext cx="97542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ApiClient.DefaultRequestHeaders.Authorization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System.Net.Http.Headers.AuthenticationHeaderValue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800" dirty="0">
                <a:solidFill>
                  <a:srgbClr val="A31515"/>
                </a:solidFill>
                <a:latin typeface="Consolas" panose="020B0609020204030204" pitchFamily="49" charset="0"/>
              </a:rPr>
              <a:t>"Bearer"</a:t>
            </a:r>
            <a:r>
              <a:rPr lang="en-CA" sz="1800" dirty="0">
                <a:solidFill>
                  <a:srgbClr val="000000"/>
                </a:solidFill>
                <a:latin typeface="Consolas" panose="020B0609020204030204" pitchFamily="49" charset="0"/>
              </a:rPr>
              <a:t>, token);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184050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D94C0C-F4DC-4C68-B96F-B19C744E2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err="1"/>
              <a:t>HttpClient</a:t>
            </a:r>
            <a:r>
              <a:rPr lang="fr-CA" noProof="0" dirty="0"/>
              <a:t> : Exécution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B8055B-C995-4E5A-BDAF-D35A87C2A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/>
              <a:t>Une fois que le jeton est configuré, il suffit d’exécuter la requête de façon normale</a:t>
            </a:r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314708651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548</Words>
  <Application>Microsoft Office PowerPoint</Application>
  <PresentationFormat>Grand écran</PresentationFormat>
  <Paragraphs>79</Paragraphs>
  <Slides>15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Thème Office</vt:lpstr>
      <vt:lpstr>S’authentifier auprès d’un service web</vt:lpstr>
      <vt:lpstr>Avant de débuter : Examen ou travail</vt:lpstr>
      <vt:lpstr>Plan de leçon</vt:lpstr>
      <vt:lpstr>Requis</vt:lpstr>
      <vt:lpstr>User story</vt:lpstr>
      <vt:lpstr>Pourquoi?</vt:lpstr>
      <vt:lpstr>Requête non autorisée</vt:lpstr>
      <vt:lpstr>Jeton porteur</vt:lpstr>
      <vt:lpstr>HttpClient : Exécution</vt:lpstr>
      <vt:lpstr>Modification de la classe ApiHelper</vt:lpstr>
      <vt:lpstr>Exercices</vt:lpstr>
      <vt:lpstr>Exemple de recherche</vt:lpstr>
      <vt:lpstr>Google</vt:lpstr>
      <vt:lpstr>Google</vt:lpstr>
      <vt:lpstr>Code rapide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S’authentifier auprès d’un service web</dc:title>
  <dc:creator>Nicolas Bourré</dc:creator>
  <cp:lastModifiedBy>Nicolas Bourré</cp:lastModifiedBy>
  <cp:revision>4</cp:revision>
  <dcterms:created xsi:type="dcterms:W3CDTF">2020-09-25T17:56:33Z</dcterms:created>
  <dcterms:modified xsi:type="dcterms:W3CDTF">2021-09-27T15:25:43Z</dcterms:modified>
</cp:coreProperties>
</file>